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/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133</a:t>
            </a: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13 мая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6610" y="123440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14 мая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13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14 мая</a:t>
            </a:r>
          </a:p>
          <a:p>
            <a:pPr algn="just"/>
            <a:r>
              <a:rPr lang="kk-KZ" sz="1100" dirty="0" smtClean="0">
                <a:solidFill>
                  <a:schemeClr val="tx1"/>
                </a:solidFill>
              </a:rPr>
              <a:t>Переменная </a:t>
            </a:r>
            <a:r>
              <a:rPr lang="kk-KZ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kk-KZ" sz="1100" dirty="0">
                <a:solidFill>
                  <a:schemeClr val="tx1"/>
                </a:solidFill>
              </a:rPr>
              <a:t>Ветер северо-восточный 3-8 м/с. Температура воздуха ночью 6-8, днем 20-22 тепла.</a:t>
            </a:r>
            <a:endParaRPr lang="ru-RU" sz="1100" dirty="0">
              <a:solidFill>
                <a:schemeClr val="tx1"/>
              </a:solidFill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погоды на ночь 15 мая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14 мая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15 мая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северо-восточный 3-8 м/с. Температура воздуха </a:t>
            </a:r>
            <a:r>
              <a:rPr lang="ru-RU" sz="1100" dirty="0" smtClean="0">
                <a:solidFill>
                  <a:schemeClr val="tx1"/>
                </a:solidFill>
              </a:rPr>
              <a:t>5-7 </a:t>
            </a:r>
            <a:r>
              <a:rPr lang="ru-RU" sz="1100" dirty="0" smtClean="0">
                <a:solidFill>
                  <a:schemeClr val="tx1"/>
                </a:solidFill>
              </a:rPr>
              <a:t>тепла.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47477694"/>
              </p:ext>
            </p:extLst>
          </p:nvPr>
        </p:nvGraphicFramePr>
        <p:xfrm>
          <a:off x="4835525" y="4248150"/>
          <a:ext cx="4937125" cy="2062842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9002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107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 smtClean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24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en-US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43483" y="223315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kk-KZ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kk-KZ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 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загрязнения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воздуха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</a:t>
            </a:r>
            <a:r>
              <a:rPr lang="ru-RU" altLang="en-US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endParaRPr lang="ru-RU" altLang="en-US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13 мая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221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29631</TotalTime>
  <Words>782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7224</cp:revision>
  <cp:lastPrinted>2021-07-01T09:11:30Z</cp:lastPrinted>
  <dcterms:created xsi:type="dcterms:W3CDTF">2018-03-27T06:03:00Z</dcterms:created>
  <dcterms:modified xsi:type="dcterms:W3CDTF">2026-05-13T05:55:37Z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